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7"/>
  </p:notesMasterIdLst>
  <p:sldIdLst>
    <p:sldId id="2147481581" r:id="rId5"/>
    <p:sldId id="2147481580" r:id="rId6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フォント①（その他同封）" id="{817D1A95-F6D5-4F58-BE5F-CE2B23759FF5}">
          <p14:sldIdLst>
            <p14:sldId id="2147481581"/>
            <p14:sldId id="21474815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0DE0AF-8FFC-4B69-3F6B-381F3F7FC0AE}" name="森松 諄望(morimatsu-atsumi.6f4)" initials="森松" userId="S::MAUQJ@lansys.mhlw.go.jp::9ba31cd8-10e7-4c2b-9f63-7aba7ec4ec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8F5"/>
    <a:srgbClr val="FFCCE0"/>
    <a:srgbClr val="FEEEA8"/>
    <a:srgbClr val="345DA6"/>
    <a:srgbClr val="F2ECEB"/>
    <a:srgbClr val="C9D7ED"/>
    <a:srgbClr val="2B55DD"/>
    <a:srgbClr val="FF914D"/>
    <a:srgbClr val="FFFFFF"/>
    <a:srgbClr val="FF4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BE66C-940A-418F-9B63-B7ED501CF5E0}" v="8" dt="2024-04-05T10:25:21.604"/>
    <p1510:client id="{D5C11624-7F21-49FC-8396-D7DECAB4428A}" v="4" dt="2024-04-05T11:18:00.740"/>
    <p1510:client id="{D86F2C42-7DEC-4576-B5EC-0224C53CADF4}" v="2" dt="2024-04-05T10:31:09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>
      <p:cViewPr varScale="1">
        <p:scale>
          <a:sx n="44" d="100"/>
          <a:sy n="44" d="100"/>
        </p:scale>
        <p:origin x="22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菅 望基人(kosuge-mikito)" userId="3def2272-bee2-437d-88a0-0f83e67ce157" providerId="ADAL" clId="{11ABE66C-940A-418F-9B63-B7ED501CF5E0}"/>
    <pc:docChg chg="modSld">
      <pc:chgData name="小菅 望基人(kosuge-mikito)" userId="3def2272-bee2-437d-88a0-0f83e67ce157" providerId="ADAL" clId="{11ABE66C-940A-418F-9B63-B7ED501CF5E0}" dt="2024-04-05T10:26:44.793" v="39" actId="20577"/>
      <pc:docMkLst>
        <pc:docMk/>
      </pc:docMkLst>
      <pc:sldChg chg="modSp mod">
        <pc:chgData name="小菅 望基人(kosuge-mikito)" userId="3def2272-bee2-437d-88a0-0f83e67ce157" providerId="ADAL" clId="{11ABE66C-940A-418F-9B63-B7ED501CF5E0}" dt="2024-04-05T10:26:44.793" v="39" actId="20577"/>
        <pc:sldMkLst>
          <pc:docMk/>
          <pc:sldMk cId="2890665748" sldId="2147481574"/>
        </pc:sldMkLst>
        <pc:spChg chg="mod">
          <ac:chgData name="小菅 望基人(kosuge-mikito)" userId="3def2272-bee2-437d-88a0-0f83e67ce157" providerId="ADAL" clId="{11ABE66C-940A-418F-9B63-B7ED501CF5E0}" dt="2024-04-05T10:26:44.793" v="39" actId="20577"/>
          <ac:spMkLst>
            <pc:docMk/>
            <pc:sldMk cId="2890665748" sldId="2147481574"/>
            <ac:spMk id="5" creationId="{B8357DD7-1F98-B4A8-C8F5-50FE61BAB74B}"/>
          </ac:spMkLst>
        </pc:spChg>
        <pc:spChg chg="mod">
          <ac:chgData name="小菅 望基人(kosuge-mikito)" userId="3def2272-bee2-437d-88a0-0f83e67ce157" providerId="ADAL" clId="{11ABE66C-940A-418F-9B63-B7ED501CF5E0}" dt="2024-04-05T10:25:16.033" v="26"/>
          <ac:spMkLst>
            <pc:docMk/>
            <pc:sldMk cId="2890665748" sldId="2147481574"/>
            <ac:spMk id="6" creationId="{A7839556-D130-13DF-4A34-DFECB577047E}"/>
          </ac:spMkLst>
        </pc:spChg>
      </pc:sldChg>
      <pc:sldChg chg="modSp mod">
        <pc:chgData name="小菅 望基人(kosuge-mikito)" userId="3def2272-bee2-437d-88a0-0f83e67ce157" providerId="ADAL" clId="{11ABE66C-940A-418F-9B63-B7ED501CF5E0}" dt="2024-04-05T10:26:41.094" v="38" actId="6549"/>
        <pc:sldMkLst>
          <pc:docMk/>
          <pc:sldMk cId="2655755047" sldId="2147481575"/>
        </pc:sldMkLst>
        <pc:spChg chg="mod">
          <ac:chgData name="小菅 望基人(kosuge-mikito)" userId="3def2272-bee2-437d-88a0-0f83e67ce157" providerId="ADAL" clId="{11ABE66C-940A-418F-9B63-B7ED501CF5E0}" dt="2024-04-05T10:25:21.604" v="35"/>
          <ac:spMkLst>
            <pc:docMk/>
            <pc:sldMk cId="2655755047" sldId="2147481575"/>
            <ac:spMk id="2" creationId="{A449D53F-26DD-CDE0-9A99-BEE66F689035}"/>
          </ac:spMkLst>
        </pc:spChg>
        <pc:spChg chg="mod">
          <ac:chgData name="小菅 望基人(kosuge-mikito)" userId="3def2272-bee2-437d-88a0-0f83e67ce157" providerId="ADAL" clId="{11ABE66C-940A-418F-9B63-B7ED501CF5E0}" dt="2024-04-05T10:26:41.094" v="38" actId="6549"/>
          <ac:spMkLst>
            <pc:docMk/>
            <pc:sldMk cId="2655755047" sldId="2147481575"/>
            <ac:spMk id="5" creationId="{9EA6B236-3E47-3ABF-251A-06B984D74109}"/>
          </ac:spMkLst>
        </pc:spChg>
      </pc:sldChg>
      <pc:sldChg chg="modSp mod">
        <pc:chgData name="小菅 望基人(kosuge-mikito)" userId="3def2272-bee2-437d-88a0-0f83e67ce157" providerId="ADAL" clId="{11ABE66C-940A-418F-9B63-B7ED501CF5E0}" dt="2024-04-05T10:26:37.355" v="37" actId="20577"/>
        <pc:sldMkLst>
          <pc:docMk/>
          <pc:sldMk cId="3784300118" sldId="2147481577"/>
        </pc:sldMkLst>
        <pc:spChg chg="mod">
          <ac:chgData name="小菅 望基人(kosuge-mikito)" userId="3def2272-bee2-437d-88a0-0f83e67ce157" providerId="ADAL" clId="{11ABE66C-940A-418F-9B63-B7ED501CF5E0}" dt="2024-04-05T10:26:37.355" v="37" actId="20577"/>
          <ac:spMkLst>
            <pc:docMk/>
            <pc:sldMk cId="3784300118" sldId="2147481577"/>
            <ac:spMk id="5" creationId="{7CE72808-6C95-39F9-0A5E-C4AA25211639}"/>
          </ac:spMkLst>
        </pc:spChg>
        <pc:spChg chg="mod">
          <ac:chgData name="小菅 望基人(kosuge-mikito)" userId="3def2272-bee2-437d-88a0-0f83e67ce157" providerId="ADAL" clId="{11ABE66C-940A-418F-9B63-B7ED501CF5E0}" dt="2024-04-05T10:25:09.644" v="17"/>
          <ac:spMkLst>
            <pc:docMk/>
            <pc:sldMk cId="3784300118" sldId="2147481577"/>
            <ac:spMk id="6" creationId="{8FAFFAC9-BEF2-448E-07EC-07DA5D6A4965}"/>
          </ac:spMkLst>
        </pc:spChg>
      </pc:sldChg>
      <pc:sldChg chg="modSp mod">
        <pc:chgData name="小菅 望基人(kosuge-mikito)" userId="3def2272-bee2-437d-88a0-0f83e67ce157" providerId="ADAL" clId="{11ABE66C-940A-418F-9B63-B7ED501CF5E0}" dt="2024-04-05T10:26:33.408" v="36" actId="20577"/>
        <pc:sldMkLst>
          <pc:docMk/>
          <pc:sldMk cId="2122556438" sldId="2147481579"/>
        </pc:sldMkLst>
        <pc:spChg chg="mod">
          <ac:chgData name="小菅 望基人(kosuge-mikito)" userId="3def2272-bee2-437d-88a0-0f83e67ce157" providerId="ADAL" clId="{11ABE66C-940A-418F-9B63-B7ED501CF5E0}" dt="2024-04-05T10:25:04.372" v="8"/>
          <ac:spMkLst>
            <pc:docMk/>
            <pc:sldMk cId="2122556438" sldId="2147481579"/>
            <ac:spMk id="2" creationId="{59D3FBCE-E860-A420-09DF-8764B74A2A04}"/>
          </ac:spMkLst>
        </pc:spChg>
        <pc:spChg chg="mod">
          <ac:chgData name="小菅 望基人(kosuge-mikito)" userId="3def2272-bee2-437d-88a0-0f83e67ce157" providerId="ADAL" clId="{11ABE66C-940A-418F-9B63-B7ED501CF5E0}" dt="2024-04-05T10:26:33.408" v="36" actId="20577"/>
          <ac:spMkLst>
            <pc:docMk/>
            <pc:sldMk cId="2122556438" sldId="2147481579"/>
            <ac:spMk id="5" creationId="{C3CB934F-5375-59CF-E69F-ACEBECDF7AFB}"/>
          </ac:spMkLst>
        </pc:spChg>
      </pc:sldChg>
    </pc:docChg>
  </pc:docChgLst>
  <pc:docChgLst>
    <pc:chgData name="森松 諄望(morimatsu-atsumi.6f4)" userId="9ba31cd8-10e7-4c2b-9f63-7aba7ec4ec76" providerId="ADAL" clId="{D5C11624-7F21-49FC-8396-D7DECAB4428A}"/>
    <pc:docChg chg="modSld">
      <pc:chgData name="森松 諄望(morimatsu-atsumi.6f4)" userId="9ba31cd8-10e7-4c2b-9f63-7aba7ec4ec76" providerId="ADAL" clId="{D5C11624-7F21-49FC-8396-D7DECAB4428A}" dt="2024-04-05T11:18:13.355" v="39"/>
      <pc:docMkLst>
        <pc:docMk/>
      </pc:docMkLst>
      <pc:sldChg chg="modSp mod addCm modCm">
        <pc:chgData name="森松 諄望(morimatsu-atsumi.6f4)" userId="9ba31cd8-10e7-4c2b-9f63-7aba7ec4ec76" providerId="ADAL" clId="{D5C11624-7F21-49FC-8396-D7DECAB4428A}" dt="2024-04-05T11:15:47.020" v="18"/>
        <pc:sldMkLst>
          <pc:docMk/>
          <pc:sldMk cId="2122556438" sldId="2147481579"/>
        </pc:sldMkLst>
        <pc:spChg chg="mod">
          <ac:chgData name="森松 諄望(morimatsu-atsumi.6f4)" userId="9ba31cd8-10e7-4c2b-9f63-7aba7ec4ec76" providerId="ADAL" clId="{D5C11624-7F21-49FC-8396-D7DECAB4428A}" dt="2024-04-05T11:14:57.190" v="17" actId="20577"/>
          <ac:spMkLst>
            <pc:docMk/>
            <pc:sldMk cId="2122556438" sldId="2147481579"/>
            <ac:spMk id="3" creationId="{D81D6A8D-7263-D3AB-B7B8-AF925FE36320}"/>
          </ac:spMkLst>
        </pc:spChg>
      </pc:sldChg>
      <pc:sldChg chg="modSp mod addCm modCm">
        <pc:chgData name="森松 諄望(morimatsu-atsumi.6f4)" userId="9ba31cd8-10e7-4c2b-9f63-7aba7ec4ec76" providerId="ADAL" clId="{D5C11624-7F21-49FC-8396-D7DECAB4428A}" dt="2024-04-05T11:18:13.355" v="39"/>
        <pc:sldMkLst>
          <pc:docMk/>
          <pc:sldMk cId="63425639" sldId="2147481580"/>
        </pc:sldMkLst>
        <pc:spChg chg="mod">
          <ac:chgData name="森松 諄望(morimatsu-atsumi.6f4)" userId="9ba31cd8-10e7-4c2b-9f63-7aba7ec4ec76" providerId="ADAL" clId="{D5C11624-7F21-49FC-8396-D7DECAB4428A}" dt="2024-04-05T11:16:51.381" v="20" actId="20577"/>
          <ac:spMkLst>
            <pc:docMk/>
            <pc:sldMk cId="63425639" sldId="2147481580"/>
            <ac:spMk id="10" creationId="{DEB9BB2C-9797-F49F-B280-834874DB081A}"/>
          </ac:spMkLst>
        </pc:spChg>
        <pc:spChg chg="mod">
          <ac:chgData name="森松 諄望(morimatsu-atsumi.6f4)" userId="9ba31cd8-10e7-4c2b-9f63-7aba7ec4ec76" providerId="ADAL" clId="{D5C11624-7F21-49FC-8396-D7DECAB4428A}" dt="2024-04-05T11:18:00.740" v="38"/>
          <ac:spMkLst>
            <pc:docMk/>
            <pc:sldMk cId="63425639" sldId="2147481580"/>
            <ac:spMk id="22" creationId="{65F55C61-1A7C-0CA5-778E-56B2FCC60508}"/>
          </ac:spMkLst>
        </pc:spChg>
        <pc:spChg chg="mod">
          <ac:chgData name="森松 諄望(morimatsu-atsumi.6f4)" userId="9ba31cd8-10e7-4c2b-9f63-7aba7ec4ec76" providerId="ADAL" clId="{D5C11624-7F21-49FC-8396-D7DECAB4428A}" dt="2024-04-05T11:17:13.913" v="23" actId="20577"/>
          <ac:spMkLst>
            <pc:docMk/>
            <pc:sldMk cId="63425639" sldId="2147481580"/>
            <ac:spMk id="26" creationId="{6A35BEAD-A180-6E78-212E-67EA7762A020}"/>
          </ac:spMkLst>
        </pc:spChg>
      </pc:sldChg>
    </pc:docChg>
  </pc:docChgLst>
  <pc:docChgLst>
    <pc:chgData name="小菅 望基人(kosuge-mikito)" userId="3def2272-bee2-437d-88a0-0f83e67ce157" providerId="ADAL" clId="{D86F2C42-7DEC-4576-B5EC-0224C53CADF4}"/>
    <pc:docChg chg="modSld">
      <pc:chgData name="小菅 望基人(kosuge-mikito)" userId="3def2272-bee2-437d-88a0-0f83e67ce157" providerId="ADAL" clId="{D86F2C42-7DEC-4576-B5EC-0224C53CADF4}" dt="2024-04-05T10:31:09.818" v="3"/>
      <pc:docMkLst>
        <pc:docMk/>
      </pc:docMkLst>
      <pc:sldChg chg="modSp mod">
        <pc:chgData name="小菅 望基人(kosuge-mikito)" userId="3def2272-bee2-437d-88a0-0f83e67ce157" providerId="ADAL" clId="{D86F2C42-7DEC-4576-B5EC-0224C53CADF4}" dt="2024-04-05T10:31:09.818" v="3"/>
        <pc:sldMkLst>
          <pc:docMk/>
          <pc:sldMk cId="886161401" sldId="2147481576"/>
        </pc:sldMkLst>
        <pc:spChg chg="mod">
          <ac:chgData name="小菅 望基人(kosuge-mikito)" userId="3def2272-bee2-437d-88a0-0f83e67ce157" providerId="ADAL" clId="{D86F2C42-7DEC-4576-B5EC-0224C53CADF4}" dt="2024-04-05T10:31:09.818" v="3"/>
          <ac:spMkLst>
            <pc:docMk/>
            <pc:sldMk cId="886161401" sldId="2147481576"/>
            <ac:spMk id="21" creationId="{D9A7366A-9630-6AD7-07A8-0C97DABB37D9}"/>
          </ac:spMkLst>
        </pc:spChg>
      </pc:sldChg>
      <pc:sldChg chg="modSp mod">
        <pc:chgData name="小菅 望基人(kosuge-mikito)" userId="3def2272-bee2-437d-88a0-0f83e67ce157" providerId="ADAL" clId="{D86F2C42-7DEC-4576-B5EC-0224C53CADF4}" dt="2024-04-05T10:30:56.109" v="1"/>
        <pc:sldMkLst>
          <pc:docMk/>
          <pc:sldMk cId="63425639" sldId="2147481580"/>
        </pc:sldMkLst>
        <pc:spChg chg="mod">
          <ac:chgData name="小菅 望基人(kosuge-mikito)" userId="3def2272-bee2-437d-88a0-0f83e67ce157" providerId="ADAL" clId="{D86F2C42-7DEC-4576-B5EC-0224C53CADF4}" dt="2024-04-05T10:30:56.109" v="1"/>
          <ac:spMkLst>
            <pc:docMk/>
            <pc:sldMk cId="63425639" sldId="2147481580"/>
            <ac:spMk id="21" creationId="{E1D1A48B-9A89-25E5-7134-A5F0767352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1" y="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3A9B1-D98D-410C-BBD7-6868352A4A6F}" type="datetimeFigureOut">
              <a:rPr kumimoji="1" lang="ja-JP" altLang="en-US" smtClean="0"/>
              <a:t>2024/5/2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41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866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1" y="9440866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D23A9-14C8-421A-9DEF-A1698CB6BA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88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7521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3703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053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キーメッセージ・説明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9" hasCustomPrompt="1"/>
          </p:nvPr>
        </p:nvSpPr>
        <p:spPr>
          <a:xfrm>
            <a:off x="417708" y="2873003"/>
            <a:ext cx="6022803" cy="5719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914"/>
            </a:lvl1pPr>
            <a:lvl2pPr>
              <a:lnSpc>
                <a:spcPct val="120000"/>
              </a:lnSpc>
              <a:spcBef>
                <a:spcPts val="137"/>
              </a:spcBef>
              <a:defRPr sz="823"/>
            </a:lvl2pPr>
            <a:lvl3pPr>
              <a:lnSpc>
                <a:spcPct val="120000"/>
              </a:lnSpc>
              <a:spcBef>
                <a:spcPts val="137"/>
              </a:spcBef>
              <a:defRPr sz="731"/>
            </a:lvl3pPr>
            <a:lvl4pPr>
              <a:lnSpc>
                <a:spcPct val="120000"/>
              </a:lnSpc>
              <a:spcBef>
                <a:spcPts val="137"/>
              </a:spcBef>
              <a:defRPr sz="640"/>
            </a:lvl4pPr>
            <a:lvl5pPr>
              <a:lnSpc>
                <a:spcPct val="120000"/>
              </a:lnSpc>
              <a:spcBef>
                <a:spcPts val="137"/>
              </a:spcBef>
              <a:defRPr sz="640"/>
            </a:lvl5pPr>
          </a:lstStyle>
          <a:p>
            <a:pPr lvl="0"/>
            <a:r>
              <a:rPr kumimoji="1" lang="ja-JP" altLang="en-US"/>
              <a:t>ここには説明テキストが入ります。</a:t>
            </a:r>
          </a:p>
        </p:txBody>
      </p:sp>
      <p:sp>
        <p:nvSpPr>
          <p:cNvPr id="1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14925" y="9197218"/>
            <a:ext cx="250844" cy="5274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457">
                <a:solidFill>
                  <a:schemeClr val="tx1"/>
                </a:solidFill>
              </a:defRPr>
            </a:lvl1pPr>
          </a:lstStyle>
          <a:p>
            <a:fld id="{3202DECC-888D-4484-8ACD-C6BF8B24BC7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3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417706" y="9197452"/>
            <a:ext cx="5972858" cy="527403"/>
          </a:xfrm>
          <a:prstGeom prst="rect">
            <a:avLst/>
          </a:prstGeom>
        </p:spPr>
        <p:txBody>
          <a:bodyPr lIns="0" rIns="90000" anchor="ctr"/>
          <a:lstStyle>
            <a:lvl1pPr marL="0" indent="0" algn="r">
              <a:buNone/>
              <a:defRPr sz="411">
                <a:solidFill>
                  <a:schemeClr val="accent6"/>
                </a:solidFill>
              </a:defRPr>
            </a:lvl1pPr>
          </a:lstStyle>
          <a:p>
            <a:pPr lvl="0"/>
            <a:r>
              <a:rPr kumimoji="1" lang="ja-JP" altLang="en-US"/>
              <a:t>ここには注釈や参考・引用文献の情報が入ります。</a:t>
            </a:r>
          </a:p>
        </p:txBody>
      </p:sp>
      <p:sp>
        <p:nvSpPr>
          <p:cNvPr id="9" name="テキスト プレースホルダー 3"/>
          <p:cNvSpPr>
            <a:spLocks noGrp="1"/>
          </p:cNvSpPr>
          <p:nvPr>
            <p:ph type="body" sz="quarter" idx="12" hasCustomPrompt="1"/>
          </p:nvPr>
        </p:nvSpPr>
        <p:spPr>
          <a:xfrm>
            <a:off x="417715" y="1476800"/>
            <a:ext cx="6022615" cy="10207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1790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280" b="1"/>
            </a:lvl1pPr>
            <a:lvl2pPr marL="312609">
              <a:lnSpc>
                <a:spcPct val="120000"/>
              </a:lnSpc>
              <a:defRPr sz="731"/>
            </a:lvl2pPr>
            <a:lvl3pPr marL="460688" indent="-115172">
              <a:lnSpc>
                <a:spcPct val="120000"/>
              </a:lnSpc>
              <a:defRPr sz="640"/>
            </a:lvl3pPr>
            <a:lvl4pPr>
              <a:lnSpc>
                <a:spcPct val="120000"/>
              </a:lnSpc>
              <a:defRPr sz="731"/>
            </a:lvl4pPr>
            <a:lvl5pPr>
              <a:lnSpc>
                <a:spcPct val="120000"/>
              </a:lnSpc>
              <a:defRPr sz="731"/>
            </a:lvl5pPr>
          </a:lstStyle>
          <a:p>
            <a:pPr lvl="0"/>
            <a:r>
              <a:rPr kumimoji="1" lang="ja-JP" altLang="en-US"/>
              <a:t>ここには最も伝えたいメッセージが入ります。</a:t>
            </a:r>
            <a:endParaRPr kumimoji="1" lang="en-US" altLang="ja-JP"/>
          </a:p>
        </p:txBody>
      </p:sp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417715" y="793002"/>
            <a:ext cx="6028291" cy="455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640" baseline="0"/>
            </a:lvl1pPr>
          </a:lstStyle>
          <a:p>
            <a:r>
              <a:rPr kumimoji="1" lang="ja-JP" altLang="en-US"/>
              <a:t>タイトル（ページ概要）</a:t>
            </a:r>
          </a:p>
        </p:txBody>
      </p:sp>
    </p:spTree>
    <p:extLst>
      <p:ext uri="{BB962C8B-B14F-4D97-AF65-F5344CB8AC3E}">
        <p14:creationId xmlns:p14="http://schemas.microsoft.com/office/powerpoint/2010/main" val="282198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E570A37-384E-DC43-806F-95BD4EF48678}"/>
              </a:ext>
            </a:extLst>
          </p:cNvPr>
          <p:cNvSpPr txBox="1">
            <a:spLocks/>
          </p:cNvSpPr>
          <p:nvPr userDrawn="1"/>
        </p:nvSpPr>
        <p:spPr>
          <a:xfrm>
            <a:off x="1" y="3"/>
            <a:ext cx="6858831" cy="119599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B714221B-43CA-D24B-BCAF-0768E1FC8C9F}"/>
              </a:ext>
            </a:extLst>
          </p:cNvPr>
          <p:cNvSpPr txBox="1">
            <a:spLocks/>
          </p:cNvSpPr>
          <p:nvPr userDrawn="1"/>
        </p:nvSpPr>
        <p:spPr>
          <a:xfrm>
            <a:off x="4167555" y="3"/>
            <a:ext cx="2697722" cy="11959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92" y="2714873"/>
            <a:ext cx="6359419" cy="6427544"/>
          </a:xfrm>
        </p:spPr>
        <p:txBody>
          <a:bodyPr>
            <a:normAutofit/>
          </a:bodyPr>
          <a:lstStyle>
            <a:lvl1pPr>
              <a:defRPr sz="675"/>
            </a:lvl1pPr>
            <a:lvl2pPr>
              <a:defRPr sz="675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id="{2B853A86-3EEA-354D-94D1-2263E9AA6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196001"/>
            <a:ext cx="6858831" cy="392828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360000" bIns="144000" rtlCol="0" anchor="t">
            <a:spAutoFit/>
          </a:bodyPr>
          <a:lstStyle>
            <a:lvl1pPr marL="0" indent="0">
              <a:buNone/>
              <a:defRPr lang="ja-JP" altLang="en-US" sz="731" kern="900" spc="39" smtClean="0">
                <a:solidFill>
                  <a:schemeClr val="tx1"/>
                </a:solidFill>
              </a:defRPr>
            </a:lvl1pPr>
            <a:lvl2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013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57175">
              <a:spcAft>
                <a:spcPts val="56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92916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1" y="4375"/>
            <a:ext cx="6858831" cy="119599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4167555" y="3"/>
            <a:ext cx="2697722" cy="11959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858000" cy="119599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8028" y="616831"/>
            <a:ext cx="1543050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196001"/>
            <a:ext cx="6858831" cy="392828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731" kern="900" spc="39" smtClean="0">
                <a:solidFill>
                  <a:schemeClr val="tx1"/>
                </a:solidFill>
              </a:defRPr>
            </a:lvl1pPr>
            <a:lvl2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013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57175">
              <a:spcAft>
                <a:spcPts val="56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1065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7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92" y="2714873"/>
            <a:ext cx="6359419" cy="6427544"/>
          </a:xfrm>
        </p:spPr>
        <p:txBody>
          <a:bodyPr>
            <a:normAutofit/>
          </a:bodyPr>
          <a:lstStyle>
            <a:lvl1pPr>
              <a:defRPr sz="675"/>
            </a:lvl1pPr>
            <a:lvl2pPr>
              <a:defRPr sz="675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64450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3F99F1-7032-4F4F-BBFD-0D837F547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91" y="9438005"/>
            <a:ext cx="1404298" cy="300200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1" y="3"/>
            <a:ext cx="6858831" cy="119599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4167555" y="3"/>
            <a:ext cx="2697722" cy="11959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858000" cy="119599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8028" y="616831"/>
            <a:ext cx="1543050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196001"/>
            <a:ext cx="6858831" cy="392828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731" kern="900" spc="39" smtClean="0">
                <a:solidFill>
                  <a:schemeClr val="tx1"/>
                </a:solidFill>
              </a:defRPr>
            </a:lvl1pPr>
            <a:lvl2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013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57175">
              <a:spcAft>
                <a:spcPts val="56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47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1BCB77C-208D-B54D-A9E6-6C5D999C5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91" y="9438005"/>
            <a:ext cx="1404298" cy="300200"/>
          </a:xfrm>
          <a:prstGeom prst="rect">
            <a:avLst/>
          </a:prstGeom>
        </p:spPr>
      </p:pic>
      <p:sp>
        <p:nvSpPr>
          <p:cNvPr id="11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1" y="3"/>
            <a:ext cx="6858831" cy="119599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4167555" y="3"/>
            <a:ext cx="2697722" cy="11959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858000" cy="119599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8028" y="616831"/>
            <a:ext cx="1543050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196001"/>
            <a:ext cx="6858831" cy="392828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731" kern="900" spc="39" smtClean="0">
                <a:solidFill>
                  <a:schemeClr val="tx1"/>
                </a:solidFill>
              </a:defRPr>
            </a:lvl1pPr>
            <a:lvl2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013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57175">
              <a:spcAft>
                <a:spcPts val="56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11612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602BD50-DCF9-714C-91DD-D79ACEF746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91" y="9438005"/>
            <a:ext cx="1404298" cy="3002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71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947288C7-7203-D54E-8629-CD9317DDB283}"/>
              </a:ext>
            </a:extLst>
          </p:cNvPr>
          <p:cNvSpPr txBox="1">
            <a:spLocks/>
          </p:cNvSpPr>
          <p:nvPr userDrawn="1"/>
        </p:nvSpPr>
        <p:spPr>
          <a:xfrm>
            <a:off x="0" y="5613402"/>
            <a:ext cx="6858000" cy="4333504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430249E-AE45-AB46-9462-F239EA5FB436}"/>
              </a:ext>
            </a:extLst>
          </p:cNvPr>
          <p:cNvSpPr txBox="1">
            <a:spLocks/>
          </p:cNvSpPr>
          <p:nvPr userDrawn="1"/>
        </p:nvSpPr>
        <p:spPr>
          <a:xfrm>
            <a:off x="2883879" y="5613402"/>
            <a:ext cx="3974123" cy="4333504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3858857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858857 w 9907200"/>
              <a:gd name="connsiteY4" fmla="*/ 5588 h 827999"/>
              <a:gd name="connsiteX0" fmla="*/ 5052983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5052983 w 9907200"/>
              <a:gd name="connsiteY4" fmla="*/ 5588 h 827999"/>
              <a:gd name="connsiteX0" fmla="*/ 3331732 w 9907200"/>
              <a:gd name="connsiteY0" fmla="*/ 0 h 828042"/>
              <a:gd name="connsiteX1" fmla="*/ 9907200 w 9907200"/>
              <a:gd name="connsiteY1" fmla="*/ 43 h 828042"/>
              <a:gd name="connsiteX2" fmla="*/ 9907200 w 9907200"/>
              <a:gd name="connsiteY2" fmla="*/ 828042 h 828042"/>
              <a:gd name="connsiteX3" fmla="*/ 0 w 9907200"/>
              <a:gd name="connsiteY3" fmla="*/ 828042 h 828042"/>
              <a:gd name="connsiteX4" fmla="*/ 3331732 w 9907200"/>
              <a:gd name="connsiteY4" fmla="*/ 0 h 828042"/>
              <a:gd name="connsiteX0" fmla="*/ 4732750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4732750 w 11308218"/>
              <a:gd name="connsiteY4" fmla="*/ 0 h 828042"/>
              <a:gd name="connsiteX0" fmla="*/ 5153056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5153056 w 11308218"/>
              <a:gd name="connsiteY4" fmla="*/ 0 h 828042"/>
              <a:gd name="connsiteX0" fmla="*/ 5613390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613390 w 11308218"/>
              <a:gd name="connsiteY4" fmla="*/ 5588 h 827999"/>
              <a:gd name="connsiteX0" fmla="*/ 5702896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702896 w 11308218"/>
              <a:gd name="connsiteY4" fmla="*/ 5588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8218" h="827999">
                <a:moveTo>
                  <a:pt x="5702896" y="5588"/>
                </a:moveTo>
                <a:lnTo>
                  <a:pt x="11308218" y="0"/>
                </a:lnTo>
                <a:lnTo>
                  <a:pt x="11308218" y="827999"/>
                </a:lnTo>
                <a:lnTo>
                  <a:pt x="0" y="827999"/>
                </a:lnTo>
                <a:lnTo>
                  <a:pt x="5702896" y="5588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-12448" y="1"/>
            <a:ext cx="6870448" cy="5595993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99138" rIns="183704" bIns="99138" rtlCol="0" anchor="ctr"/>
          <a:lstStyle/>
          <a:p>
            <a:pPr>
              <a:lnSpc>
                <a:spcPct val="130000"/>
              </a:lnSpc>
              <a:spcAft>
                <a:spcPts val="613"/>
              </a:spcAft>
            </a:pPr>
            <a:endParaRPr kumimoji="1" lang="ja-JP" altLang="en-US" sz="675" kern="900" spc="3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90966" y="8832225"/>
            <a:ext cx="2709605" cy="133370"/>
          </a:xfr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225"/>
              </a:spcAft>
              <a:buNone/>
              <a:defRPr lang="ja-JP" altLang="en-US" sz="956" spc="84" smtClean="0">
                <a:solidFill>
                  <a:schemeClr val="bg1"/>
                </a:solidFill>
              </a:defRPr>
            </a:lvl1pPr>
            <a:lvl2pPr marL="128588" indent="0">
              <a:spcAft>
                <a:spcPts val="225"/>
              </a:spcAft>
              <a:buNone/>
              <a:defRPr lang="ja-JP" altLang="en-US" sz="1013" smtClean="0">
                <a:latin typeface="+mn-lt"/>
                <a:ea typeface="+mn-ea"/>
              </a:defRPr>
            </a:lvl2pPr>
            <a:lvl3pPr marL="385763" indent="0">
              <a:spcAft>
                <a:spcPts val="225"/>
              </a:spcAft>
              <a:buNone/>
              <a:defRPr lang="ja-JP" altLang="en-US" sz="1013" smtClean="0">
                <a:latin typeface="+mn-lt"/>
                <a:ea typeface="+mn-ea"/>
              </a:defRPr>
            </a:lvl3pPr>
            <a:lvl4pPr marL="642938" indent="0">
              <a:spcAft>
                <a:spcPts val="225"/>
              </a:spcAft>
              <a:buNone/>
              <a:defRPr lang="ja-JP" altLang="en-US" sz="1013" smtClean="0">
                <a:latin typeface="+mn-lt"/>
                <a:ea typeface="+mn-ea"/>
              </a:defRPr>
            </a:lvl4pPr>
            <a:lvl5pPr marL="900113" indent="0">
              <a:spcAft>
                <a:spcPts val="225"/>
              </a:spcAft>
              <a:buNone/>
              <a:defRPr lang="ja-JP" altLang="en-US" sz="1013">
                <a:latin typeface="+mn-lt"/>
                <a:ea typeface="+mn-ea"/>
              </a:defRPr>
            </a:lvl5pPr>
          </a:lstStyle>
          <a:p>
            <a:pPr marL="0" lvl="0" defTabSz="257175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5010451" y="4100776"/>
            <a:ext cx="1586079" cy="459728"/>
          </a:xfrm>
          <a:prstGeom prst="rect">
            <a:avLst/>
          </a:prstGeom>
          <a:noFill/>
          <a:ln>
            <a:noFill/>
          </a:ln>
        </p:spPr>
        <p:txBody>
          <a:bodyPr wrap="none" lIns="59483" tIns="0" rIns="59483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4AD2287-6E3C-6647-80BD-596F7E84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0782" y="7046259"/>
            <a:ext cx="1543050" cy="527403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475" y="9344542"/>
            <a:ext cx="2601675" cy="3802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1738"/>
            <a:ext cx="6851776" cy="2750882"/>
          </a:xfrm>
        </p:spPr>
        <p:txBody>
          <a:bodyPr lIns="288000" tIns="180000" rIns="360000" bIns="72000" anchor="b"/>
          <a:lstStyle>
            <a:lvl1pPr>
              <a:defRPr sz="135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4">
            <a:extLst>
              <a:ext uri="{FF2B5EF4-FFF2-40B4-BE49-F238E27FC236}">
                <a16:creationId xmlns:a16="http://schemas.microsoft.com/office/drawing/2014/main" id="{D77FD104-BAAE-1E43-B733-8EE9CC9EC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6388" y="5636116"/>
            <a:ext cx="6870775" cy="225703"/>
          </a:xfrm>
        </p:spPr>
        <p:txBody>
          <a:bodyPr wrap="square" lIns="288000">
            <a:spAutoFit/>
          </a:bodyPr>
          <a:lstStyle>
            <a:lvl1pPr marL="0" indent="0">
              <a:buNone/>
              <a:defRPr lang="ja-JP" altLang="en-US" sz="956" spc="84" smtClean="0">
                <a:solidFill>
                  <a:schemeClr val="bg1"/>
                </a:solidFill>
              </a:defRPr>
            </a:lvl1pPr>
            <a:lvl2pPr marL="128588" indent="0">
              <a:buNone/>
              <a:defRPr lang="ja-JP" altLang="en-US" sz="956" smtClean="0">
                <a:solidFill>
                  <a:schemeClr val="bg1"/>
                </a:solidFill>
                <a:latin typeface="+mn-lt"/>
                <a:ea typeface="+mn-ea"/>
              </a:defRPr>
            </a:lvl2pPr>
            <a:lvl3pPr marL="385763" indent="0">
              <a:buNone/>
              <a:defRPr lang="ja-JP" altLang="en-US" sz="956" smtClean="0">
                <a:solidFill>
                  <a:schemeClr val="bg1"/>
                </a:solidFill>
                <a:latin typeface="+mn-lt"/>
                <a:ea typeface="+mn-ea"/>
              </a:defRPr>
            </a:lvl3pPr>
            <a:lvl4pPr marL="642938" indent="0">
              <a:buNone/>
              <a:defRPr lang="ja-JP" altLang="en-US" sz="956" smtClean="0">
                <a:solidFill>
                  <a:schemeClr val="bg1"/>
                </a:solidFill>
                <a:latin typeface="+mn-lt"/>
                <a:ea typeface="+mn-ea"/>
              </a:defRPr>
            </a:lvl4pPr>
            <a:lvl5pPr marL="900113" indent="0">
              <a:buNone/>
              <a:defRPr lang="ja-JP" altLang="en-US" sz="956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marL="0" lvl="0" defTabSz="257175"/>
            <a:r>
              <a:rPr kumimoji="1" lang="ja-JP" altLang="en-US" dirty="0"/>
              <a:t>マスター テキストの</a:t>
            </a:r>
            <a:r>
              <a:rPr kumimoji="1" lang="ja-JP" altLang="en-US"/>
              <a:t>書式設定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3903785" y="9215172"/>
            <a:ext cx="2666332" cy="250564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0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1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9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2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3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6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1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2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3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5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6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7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9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0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1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2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3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4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5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6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7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8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9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0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1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2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3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4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5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6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7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8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9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0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1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2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3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4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5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6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7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9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1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2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3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4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5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6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7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8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</p:grp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92" y="459193"/>
            <a:ext cx="2778227" cy="84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90EC-E41A-4938-BB0F-E73E7597D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50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1" y="4377"/>
            <a:ext cx="1635369" cy="990162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1870398" y="6400235"/>
            <a:ext cx="5376169" cy="163536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1641758" y="4377"/>
            <a:ext cx="5222631" cy="9901628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tIns="99138" rIns="183704" bIns="99138" rtlCol="0" anchor="ctr"/>
          <a:lstStyle/>
          <a:p>
            <a:pPr>
              <a:lnSpc>
                <a:spcPct val="130000"/>
              </a:lnSpc>
              <a:spcAft>
                <a:spcPts val="613"/>
              </a:spcAft>
            </a:pPr>
            <a:endParaRPr kumimoji="1" lang="ja-JP" altLang="en-US" sz="675" kern="900" spc="3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5371" y="5839397"/>
            <a:ext cx="5216407" cy="217880"/>
          </a:xfrm>
        </p:spPr>
        <p:txBody>
          <a:bodyPr wrap="square" lIns="288000">
            <a:spAutoFit/>
          </a:bodyPr>
          <a:lstStyle>
            <a:lvl1pPr marL="0" indent="0">
              <a:spcAft>
                <a:spcPts val="225"/>
              </a:spcAft>
              <a:buNone/>
              <a:defRPr lang="ja-JP" altLang="en-US" sz="900" spc="84" smtClean="0">
                <a:solidFill>
                  <a:schemeClr val="tx1"/>
                </a:solidFill>
              </a:defRPr>
            </a:lvl1pPr>
            <a:lvl2pPr marL="128588" indent="0">
              <a:spcAft>
                <a:spcPts val="225"/>
              </a:spcAft>
              <a:buNone/>
              <a:defRPr lang="ja-JP" altLang="en-US" sz="9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 marL="385763" indent="0">
              <a:spcAft>
                <a:spcPts val="225"/>
              </a:spcAft>
              <a:buNone/>
              <a:defRPr lang="ja-JP" altLang="en-US" sz="9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642938" indent="0">
              <a:spcAft>
                <a:spcPts val="225"/>
              </a:spcAft>
              <a:buNone/>
              <a:defRPr lang="ja-JP" altLang="en-US" sz="9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 marL="900113" indent="0">
              <a:spcAft>
                <a:spcPts val="225"/>
              </a:spcAft>
              <a:buNone/>
              <a:defRPr lang="ja-JP" altLang="en-US" sz="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57175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F91CF97-003A-8047-ADC7-81411BD333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3956541" y="9344539"/>
            <a:ext cx="2639989" cy="250369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5010451" y="4100776"/>
            <a:ext cx="1586079" cy="459728"/>
          </a:xfrm>
          <a:prstGeom prst="rect">
            <a:avLst/>
          </a:prstGeom>
          <a:noFill/>
          <a:ln>
            <a:noFill/>
          </a:ln>
        </p:spPr>
        <p:txBody>
          <a:bodyPr wrap="none" lIns="59483" tIns="0" rIns="59483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1263" y="9214642"/>
            <a:ext cx="2601675" cy="3802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371" y="2091269"/>
            <a:ext cx="5216407" cy="3328276"/>
          </a:xfrm>
        </p:spPr>
        <p:txBody>
          <a:bodyPr lIns="288000" tIns="180000" rIns="360000" bIns="72000" anchor="b"/>
          <a:lstStyle>
            <a:lvl1pPr>
              <a:defRPr sz="135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grpSp>
        <p:nvGrpSpPr>
          <p:cNvPr id="89" name="グループ化 88"/>
          <p:cNvGrpSpPr/>
          <p:nvPr userDrawn="1"/>
        </p:nvGrpSpPr>
        <p:grpSpPr>
          <a:xfrm rot="16200000">
            <a:off x="-1834014" y="2322477"/>
            <a:ext cx="4072467" cy="87914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90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1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2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3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4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5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6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7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8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9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0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1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2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3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4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5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6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7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8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9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0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1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2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3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4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5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6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7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8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9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0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1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2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3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4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5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8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0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1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2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5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6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7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8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9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0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1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2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3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4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5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6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7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8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9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0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1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2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3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4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5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6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7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8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9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0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1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2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3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4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5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6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7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8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9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2893724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1635370" y="2"/>
            <a:ext cx="5222630" cy="9901626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99138" rIns="183704" bIns="99138" rtlCol="0" anchor="ctr"/>
          <a:lstStyle/>
          <a:p>
            <a:pPr>
              <a:lnSpc>
                <a:spcPct val="130000"/>
              </a:lnSpc>
              <a:spcAft>
                <a:spcPts val="613"/>
              </a:spcAft>
            </a:pPr>
            <a:endParaRPr kumimoji="1" lang="ja-JP" altLang="en-US" sz="675" kern="900" spc="3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1" y="4377"/>
            <a:ext cx="1635369" cy="990162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85" y="4589916"/>
            <a:ext cx="2561855" cy="1386790"/>
          </a:xfrm>
        </p:spPr>
        <p:txBody>
          <a:bodyPr wrap="none" anchor="ctr">
            <a:spAutoFit/>
          </a:bodyPr>
          <a:lstStyle>
            <a:lvl1pPr>
              <a:defRPr lang="ja-JP" altLang="en-US" sz="1125" spc="153" smtClean="0"/>
            </a:lvl1pPr>
            <a:lvl2pPr>
              <a:defRPr lang="ja-JP" altLang="en-US" sz="1013" smtClean="0">
                <a:latin typeface="+mn-lt"/>
                <a:ea typeface="+mn-ea"/>
              </a:defRPr>
            </a:lvl2pPr>
            <a:lvl3pPr>
              <a:defRPr lang="ja-JP" altLang="en-US" sz="1013" smtClean="0">
                <a:latin typeface="+mn-lt"/>
                <a:ea typeface="+mn-ea"/>
              </a:defRPr>
            </a:lvl3pPr>
            <a:lvl4pPr>
              <a:defRPr lang="ja-JP" altLang="en-US" sz="1013" smtClean="0">
                <a:latin typeface="+mn-lt"/>
                <a:ea typeface="+mn-ea"/>
              </a:defRPr>
            </a:lvl4pPr>
            <a:lvl5pPr>
              <a:defRPr lang="ja-JP" altLang="en-US" sz="1013">
                <a:latin typeface="+mn-lt"/>
                <a:ea typeface="+mn-ea"/>
              </a:defRPr>
            </a:lvl5pPr>
          </a:lstStyle>
          <a:p>
            <a:pPr marL="192881" lvl="0" indent="-192881" defTabSz="257175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マスター テキストの書式設定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grpSp>
        <p:nvGrpSpPr>
          <p:cNvPr id="153" name="グループ化 152"/>
          <p:cNvGrpSpPr/>
          <p:nvPr userDrawn="1"/>
        </p:nvGrpSpPr>
        <p:grpSpPr>
          <a:xfrm rot="16200000">
            <a:off x="-1834014" y="2322477"/>
            <a:ext cx="4072467" cy="87914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54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5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6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7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8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9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0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1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2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3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4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5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6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7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8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9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0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1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2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3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4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5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6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7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8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9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0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1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2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3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4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5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6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7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8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9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0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1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2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3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4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5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6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7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8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9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0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1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2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3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4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5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6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7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8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9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0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1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2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3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4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5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6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7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8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9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0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1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2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3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4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5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6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7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8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9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0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1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2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3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</p:grpSp>
      <p:sp>
        <p:nvSpPr>
          <p:cNvPr id="89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1870398" y="6400235"/>
            <a:ext cx="5376169" cy="163536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8" name="図 8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39" y="8255000"/>
            <a:ext cx="811600" cy="14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1" y="4377"/>
            <a:ext cx="1635369" cy="9901628"/>
          </a:xfrm>
          <a:prstGeom prst="rect">
            <a:avLst/>
          </a:prstGeom>
          <a:pattFill prst="dkUpDiag">
            <a:fgClr>
              <a:schemeClr val="accent2"/>
            </a:fgClr>
            <a:bgClr>
              <a:srgbClr val="DF637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2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1870398" y="6400235"/>
            <a:ext cx="5376169" cy="163536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1000">
                <a:schemeClr val="accent4"/>
              </a:gs>
              <a:gs pos="62000">
                <a:schemeClr val="accent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1635370" y="2"/>
            <a:ext cx="5222630" cy="9901626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99138" rIns="183704" bIns="99138" rtlCol="0" anchor="ctr"/>
          <a:lstStyle/>
          <a:p>
            <a:pPr>
              <a:lnSpc>
                <a:spcPct val="130000"/>
              </a:lnSpc>
              <a:spcAft>
                <a:spcPts val="613"/>
              </a:spcAft>
            </a:pPr>
            <a:endParaRPr kumimoji="1" lang="ja-JP" altLang="en-US" sz="675" kern="900" spc="3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834014" y="2322477"/>
            <a:ext cx="4072467" cy="87914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</p:grpSp>
      <p:sp>
        <p:nvSpPr>
          <p:cNvPr id="97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85" y="4589916"/>
            <a:ext cx="2561855" cy="1386790"/>
          </a:xfrm>
        </p:spPr>
        <p:txBody>
          <a:bodyPr wrap="none" anchor="ctr">
            <a:spAutoFit/>
          </a:bodyPr>
          <a:lstStyle>
            <a:lvl1pPr>
              <a:defRPr lang="ja-JP" altLang="en-US" sz="1125" spc="153" smtClean="0"/>
            </a:lvl1pPr>
            <a:lvl2pPr>
              <a:defRPr lang="ja-JP" altLang="en-US" sz="1013" smtClean="0">
                <a:latin typeface="+mn-lt"/>
                <a:ea typeface="+mn-ea"/>
              </a:defRPr>
            </a:lvl2pPr>
            <a:lvl3pPr>
              <a:defRPr lang="ja-JP" altLang="en-US" sz="1013" smtClean="0">
                <a:latin typeface="+mn-lt"/>
                <a:ea typeface="+mn-ea"/>
              </a:defRPr>
            </a:lvl3pPr>
            <a:lvl4pPr>
              <a:defRPr lang="ja-JP" altLang="en-US" sz="1013" smtClean="0">
                <a:latin typeface="+mn-lt"/>
                <a:ea typeface="+mn-ea"/>
              </a:defRPr>
            </a:lvl4pPr>
            <a:lvl5pPr>
              <a:defRPr lang="ja-JP" altLang="en-US" sz="1013">
                <a:latin typeface="+mn-lt"/>
                <a:ea typeface="+mn-ea"/>
              </a:defRPr>
            </a:lvl5pPr>
          </a:lstStyle>
          <a:p>
            <a:pPr marL="192881" lvl="0" indent="-192881" defTabSz="257175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マスター テキストの書式設定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98" name="図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39" y="8255000"/>
            <a:ext cx="811600" cy="14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89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1" y="4377"/>
            <a:ext cx="1635369" cy="9901628"/>
          </a:xfrm>
          <a:prstGeom prst="rect">
            <a:avLst/>
          </a:prstGeom>
          <a:pattFill prst="dkUpDiag">
            <a:fgClr>
              <a:schemeClr val="accent3"/>
            </a:fgClr>
            <a:bgClr>
              <a:srgbClr val="7EC4C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1870398" y="6400235"/>
            <a:ext cx="5376169" cy="163536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6000">
                <a:schemeClr val="accent5"/>
              </a:gs>
              <a:gs pos="67000">
                <a:schemeClr val="accent3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1635370" y="2"/>
            <a:ext cx="5222630" cy="9901626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99138" rIns="183704" bIns="99138" rtlCol="0" anchor="ctr"/>
          <a:lstStyle/>
          <a:p>
            <a:pPr>
              <a:lnSpc>
                <a:spcPct val="130000"/>
              </a:lnSpc>
              <a:spcAft>
                <a:spcPts val="613"/>
              </a:spcAft>
            </a:pPr>
            <a:endParaRPr kumimoji="1" lang="ja-JP" altLang="en-US" sz="675" kern="900" spc="3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テキスト プレースホルダー 13">
            <a:extLst>
              <a:ext uri="{FF2B5EF4-FFF2-40B4-BE49-F238E27FC236}">
                <a16:creationId xmlns:a16="http://schemas.microsoft.com/office/drawing/2014/main" id="{013672E4-8361-284E-8D6A-CC652AA0D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85" y="4589916"/>
            <a:ext cx="2561855" cy="1386790"/>
          </a:xfrm>
        </p:spPr>
        <p:txBody>
          <a:bodyPr wrap="none" anchor="ctr">
            <a:spAutoFit/>
          </a:bodyPr>
          <a:lstStyle>
            <a:lvl1pPr>
              <a:defRPr lang="ja-JP" altLang="en-US" sz="1125" spc="153" smtClean="0"/>
            </a:lvl1pPr>
            <a:lvl2pPr>
              <a:defRPr lang="ja-JP" altLang="en-US" sz="1013" smtClean="0">
                <a:latin typeface="+mn-lt"/>
                <a:ea typeface="+mn-ea"/>
              </a:defRPr>
            </a:lvl2pPr>
            <a:lvl3pPr>
              <a:defRPr lang="ja-JP" altLang="en-US" sz="1013" smtClean="0">
                <a:latin typeface="+mn-lt"/>
                <a:ea typeface="+mn-ea"/>
              </a:defRPr>
            </a:lvl3pPr>
            <a:lvl4pPr>
              <a:defRPr lang="ja-JP" altLang="en-US" sz="1013" smtClean="0">
                <a:latin typeface="+mn-lt"/>
                <a:ea typeface="+mn-ea"/>
              </a:defRPr>
            </a:lvl4pPr>
            <a:lvl5pPr>
              <a:defRPr lang="ja-JP" altLang="en-US" sz="1013">
                <a:latin typeface="+mn-lt"/>
                <a:ea typeface="+mn-ea"/>
              </a:defRPr>
            </a:lvl5pPr>
          </a:lstStyle>
          <a:p>
            <a:pPr marL="192881" lvl="0" indent="-192881" defTabSz="257175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834014" y="2322477"/>
            <a:ext cx="4072467" cy="87914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</p:grpSp>
      <p:pic>
        <p:nvPicPr>
          <p:cNvPr id="97" name="図 9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39" y="8255000"/>
            <a:ext cx="811600" cy="14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71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42900" y="2144690"/>
            <a:ext cx="6172200" cy="7176795"/>
          </a:xfrm>
        </p:spPr>
        <p:txBody>
          <a:bodyPr/>
          <a:lstStyle>
            <a:lvl1pPr marL="0" indent="0">
              <a:buNone/>
              <a:defRPr sz="975"/>
            </a:lvl1pPr>
          </a:lstStyle>
          <a:p>
            <a:pPr lvl="0"/>
            <a:r>
              <a:rPr kumimoji="1" lang="ja-JP" altLang="en-US"/>
              <a:t>○　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5102-5382-4056-876A-6202AFC8E27C}" type="datetime1">
              <a:rPr kumimoji="1" lang="ja-JP" altLang="en-US" smtClean="0"/>
              <a:t>2024/5/2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3" hasCustomPrompt="1"/>
          </p:nvPr>
        </p:nvSpPr>
        <p:spPr>
          <a:xfrm>
            <a:off x="342900" y="688530"/>
            <a:ext cx="6172200" cy="1352150"/>
          </a:xfrm>
        </p:spPr>
        <p:txBody>
          <a:bodyPr>
            <a:noAutofit/>
          </a:bodyPr>
          <a:lstStyle>
            <a:lvl1pPr marL="0" indent="0">
              <a:buNone/>
              <a:defRPr sz="975"/>
            </a:lvl1pPr>
            <a:lvl2pPr>
              <a:defRPr sz="1219"/>
            </a:lvl2pPr>
            <a:lvl3pPr>
              <a:defRPr sz="1097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kumimoji="1" lang="ja-JP" altLang="en-US"/>
              <a:t>○　マスター テキストの書式設定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4"/>
          </p:nvPr>
        </p:nvSpPr>
        <p:spPr>
          <a:xfrm>
            <a:off x="0" y="2"/>
            <a:ext cx="6858000" cy="584515"/>
          </a:xfrm>
          <a:solidFill>
            <a:schemeClr val="accent5"/>
          </a:solidFill>
        </p:spPr>
        <p:txBody>
          <a:bodyPr>
            <a:noAutofit/>
          </a:bodyPr>
          <a:lstStyle>
            <a:lvl1pPr marL="0" indent="0" algn="ctr">
              <a:buNone/>
              <a:defRPr sz="1463"/>
            </a:lvl1pPr>
            <a:lvl2pPr>
              <a:defRPr sz="1219"/>
            </a:lvl2pPr>
            <a:lvl3pPr>
              <a:defRPr sz="1097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44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9010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0282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3302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373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5835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0771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080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2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1928F-6DCB-11BA-7257-B35506A10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24E7592-D29B-DF50-D706-20E1FFDA4970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345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FCFC250B-8227-2D2D-EC3F-E433797D68FD}"/>
              </a:ext>
            </a:extLst>
          </p:cNvPr>
          <p:cNvSpPr/>
          <p:nvPr/>
        </p:nvSpPr>
        <p:spPr>
          <a:xfrm>
            <a:off x="389578" y="2190671"/>
            <a:ext cx="6078828" cy="7510538"/>
          </a:xfrm>
          <a:prstGeom prst="roundRect">
            <a:avLst>
              <a:gd name="adj" fmla="val 24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08883A8-4D00-C6B7-10F3-CD39DDC9AF27}"/>
              </a:ext>
            </a:extLst>
          </p:cNvPr>
          <p:cNvSpPr/>
          <p:nvPr/>
        </p:nvSpPr>
        <p:spPr>
          <a:xfrm>
            <a:off x="-76200" y="-18424"/>
            <a:ext cx="701040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1D6A8D-7263-D3AB-B7B8-AF925FE36320}"/>
              </a:ext>
            </a:extLst>
          </p:cNvPr>
          <p:cNvSpPr txBox="1"/>
          <p:nvPr/>
        </p:nvSpPr>
        <p:spPr>
          <a:xfrm>
            <a:off x="262682" y="20423"/>
            <a:ext cx="63312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⚠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ご注意ください！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今年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現行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保険証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発行されなくなります</a:t>
            </a:r>
            <a:endParaRPr kumimoji="1" lang="en-US" altLang="ja-JP" sz="28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令和６年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月１日までに発行された保険証は令和７年７月３１日まで有効です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B0EB71A-8A71-3294-CBF3-69E5613DC64C}"/>
              </a:ext>
            </a:extLst>
          </p:cNvPr>
          <p:cNvGrpSpPr/>
          <p:nvPr/>
        </p:nvGrpSpPr>
        <p:grpSpPr>
          <a:xfrm>
            <a:off x="106929" y="2067657"/>
            <a:ext cx="1584974" cy="1002798"/>
            <a:chOff x="145566" y="2067657"/>
            <a:chExt cx="1584974" cy="1002798"/>
          </a:xfrm>
        </p:grpSpPr>
        <p:sp>
          <p:nvSpPr>
            <p:cNvPr id="17" name="二等辺三角形 16">
              <a:extLst>
                <a:ext uri="{FF2B5EF4-FFF2-40B4-BE49-F238E27FC236}">
                  <a16:creationId xmlns:a16="http://schemas.microsoft.com/office/drawing/2014/main" id="{6D3121CD-23BE-D179-BCA0-488DE22DBE51}"/>
                </a:ext>
              </a:extLst>
            </p:cNvPr>
            <p:cNvSpPr/>
            <p:nvPr/>
          </p:nvSpPr>
          <p:spPr>
            <a:xfrm rot="7984329">
              <a:off x="1176182" y="2616683"/>
              <a:ext cx="224624" cy="682919"/>
            </a:xfrm>
            <a:prstGeom prst="triangle">
              <a:avLst/>
            </a:prstGeom>
            <a:solidFill>
              <a:srgbClr val="FFCC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7B391B9C-30F1-3D45-1C1D-24796A5D68AD}"/>
                </a:ext>
              </a:extLst>
            </p:cNvPr>
            <p:cNvSpPr/>
            <p:nvPr/>
          </p:nvSpPr>
          <p:spPr>
            <a:xfrm>
              <a:off x="145566" y="2067657"/>
              <a:ext cx="1469063" cy="956990"/>
            </a:xfrm>
            <a:prstGeom prst="ellipse">
              <a:avLst/>
            </a:prstGeom>
            <a:solidFill>
              <a:srgbClr val="FFCC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7C545D07-0DF0-71BF-FEBB-271C3E6557E3}"/>
                </a:ext>
              </a:extLst>
            </p:cNvPr>
            <p:cNvSpPr txBox="1"/>
            <p:nvPr/>
          </p:nvSpPr>
          <p:spPr>
            <a:xfrm>
              <a:off x="320304" y="2217981"/>
              <a:ext cx="141023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とっても</a:t>
              </a:r>
              <a:b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</a:b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カンタン！</a:t>
              </a:r>
              <a:endPara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8588D2D-6C56-69D8-27AF-4EB4650E4704}"/>
              </a:ext>
            </a:extLst>
          </p:cNvPr>
          <p:cNvSpPr/>
          <p:nvPr/>
        </p:nvSpPr>
        <p:spPr>
          <a:xfrm>
            <a:off x="1537892" y="2967344"/>
            <a:ext cx="3780782" cy="97256"/>
          </a:xfrm>
          <a:prstGeom prst="rect">
            <a:avLst/>
          </a:prstGeom>
          <a:solidFill>
            <a:srgbClr val="FEE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3CB934F-5375-59CF-E69F-ACEBECDF7AFB}"/>
              </a:ext>
            </a:extLst>
          </p:cNvPr>
          <p:cNvSpPr txBox="1"/>
          <p:nvPr/>
        </p:nvSpPr>
        <p:spPr>
          <a:xfrm>
            <a:off x="1114779" y="2219671"/>
            <a:ext cx="4628429" cy="1323439"/>
          </a:xfrm>
          <a:prstGeom prst="rect">
            <a:avLst/>
          </a:prstGeom>
          <a:noFill/>
          <a:ln w="155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医療機関等を受診の際は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45DA6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</a:t>
            </a:r>
            <a:b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45DA6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をご利用ください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D3FBCE-E860-A420-09DF-8764B74A2A04}"/>
              </a:ext>
            </a:extLst>
          </p:cNvPr>
          <p:cNvSpPr txBox="1"/>
          <p:nvPr/>
        </p:nvSpPr>
        <p:spPr>
          <a:xfrm>
            <a:off x="5507578" y="73986"/>
            <a:ext cx="13885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令和６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年４月時点</a:t>
            </a:r>
            <a:r>
              <a:rPr kumimoji="0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99598FC-E33A-15A4-F310-56F4FF4A0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21" y="3572110"/>
            <a:ext cx="5323721" cy="604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B7A71-BA88-DB86-BB00-288B9AF60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FF1A828C-43CC-5153-9231-69AF48F8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06" y="3346605"/>
            <a:ext cx="6028291" cy="328856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0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マイナンバーカードを使うメリット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C413C34-6314-69E8-3BCD-D8EAC5AB088C}"/>
              </a:ext>
            </a:extLst>
          </p:cNvPr>
          <p:cNvCxnSpPr/>
          <p:nvPr/>
        </p:nvCxnSpPr>
        <p:spPr>
          <a:xfrm>
            <a:off x="1302104" y="3687987"/>
            <a:ext cx="4221271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577837E5-8495-4BDC-ACCC-28DFB61FBC4C}"/>
              </a:ext>
            </a:extLst>
          </p:cNvPr>
          <p:cNvSpPr/>
          <p:nvPr/>
        </p:nvSpPr>
        <p:spPr>
          <a:xfrm>
            <a:off x="175350" y="3806228"/>
            <a:ext cx="6519548" cy="330165"/>
          </a:xfrm>
          <a:prstGeom prst="roundRect">
            <a:avLst/>
          </a:prstGeom>
          <a:solidFill>
            <a:srgbClr val="345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　医療費を</a:t>
            </a:r>
            <a:r>
              <a:rPr kumimoji="1" lang="en-US" altLang="ja-JP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kumimoji="1" lang="ja-JP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円節約できる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0558DEFC-AC72-8B1C-B771-4B4FFCB55F85}"/>
              </a:ext>
            </a:extLst>
          </p:cNvPr>
          <p:cNvSpPr/>
          <p:nvPr/>
        </p:nvSpPr>
        <p:spPr>
          <a:xfrm>
            <a:off x="175350" y="4197395"/>
            <a:ext cx="6519548" cy="1044332"/>
          </a:xfrm>
          <a:prstGeom prst="roundRect">
            <a:avLst/>
          </a:prstGeom>
          <a:solidFill>
            <a:srgbClr val="C9D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紙の保険証よりも、皆さまの保険料で賄われている医療費を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b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節約でき、自己負担も低くなります。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2A9EF8A-D591-6C49-B3BD-93F3968ABE07}"/>
              </a:ext>
            </a:extLst>
          </p:cNvPr>
          <p:cNvSpPr/>
          <p:nvPr/>
        </p:nvSpPr>
        <p:spPr>
          <a:xfrm>
            <a:off x="175350" y="5298198"/>
            <a:ext cx="6519548" cy="330165"/>
          </a:xfrm>
          <a:prstGeom prst="roundRect">
            <a:avLst/>
          </a:prstGeom>
          <a:solidFill>
            <a:srgbClr val="345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　より良い医療を受けることができる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D402587-7277-25AA-5EB4-5E8712D5A659}"/>
              </a:ext>
            </a:extLst>
          </p:cNvPr>
          <p:cNvSpPr/>
          <p:nvPr/>
        </p:nvSpPr>
        <p:spPr>
          <a:xfrm>
            <a:off x="175350" y="5711204"/>
            <a:ext cx="6519548" cy="1044332"/>
          </a:xfrm>
          <a:prstGeom prst="roundRect">
            <a:avLst/>
          </a:prstGeom>
          <a:solidFill>
            <a:srgbClr val="C9D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過去のお薬情報や健康診断の結果を見られるようになるため、身体の状態や他の病気を推測して治療に役立てることができます。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また、お薬の飲み合わせや分量を調整してもらうこともできます。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BC7AA50-A140-11E1-DA7C-8495EFA6307C}"/>
              </a:ext>
            </a:extLst>
          </p:cNvPr>
          <p:cNvSpPr/>
          <p:nvPr/>
        </p:nvSpPr>
        <p:spPr>
          <a:xfrm>
            <a:off x="175350" y="6812007"/>
            <a:ext cx="6519548" cy="330165"/>
          </a:xfrm>
          <a:prstGeom prst="roundRect">
            <a:avLst/>
          </a:prstGeom>
          <a:solidFill>
            <a:srgbClr val="345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　手続きなしで高額医療の限度額を超える支払を免除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1D1A48B-9A89-25E5-7134-A5F076735282}"/>
              </a:ext>
            </a:extLst>
          </p:cNvPr>
          <p:cNvSpPr/>
          <p:nvPr/>
        </p:nvSpPr>
        <p:spPr>
          <a:xfrm>
            <a:off x="175350" y="7225013"/>
            <a:ext cx="6519548" cy="1044332"/>
          </a:xfrm>
          <a:prstGeom prst="roundRect">
            <a:avLst/>
          </a:prstGeom>
          <a:solidFill>
            <a:srgbClr val="C9D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限度額適用認定証等がなくても、高額療養費制度における限度額を　超える支払が免除されます。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5F55C61-1A7C-0CA5-778E-56B2FCC60508}"/>
              </a:ext>
            </a:extLst>
          </p:cNvPr>
          <p:cNvSpPr txBox="1"/>
          <p:nvPr/>
        </p:nvSpPr>
        <p:spPr>
          <a:xfrm>
            <a:off x="192232" y="8438256"/>
            <a:ext cx="6549298" cy="784830"/>
          </a:xfrm>
          <a:prstGeom prst="rect">
            <a:avLst/>
          </a:prstGeom>
          <a:ln w="47625" cap="flat" cmpd="thinThick">
            <a:solidFill>
              <a:srgbClr val="345DA6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今年</a:t>
            </a: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２日以降、保険証利用登録がされたマイナンバーカードを保有していない方には、発行済み保険証の有効期限が切れる前に、申請いただくことなく「資格確認書」が交付され、引き続き、医療を受けることができます。</a:t>
            </a:r>
          </a:p>
        </p:txBody>
      </p:sp>
      <p:pic>
        <p:nvPicPr>
          <p:cNvPr id="2" name="図 1" descr="ホワイトボード">
            <a:extLst>
              <a:ext uri="{FF2B5EF4-FFF2-40B4-BE49-F238E27FC236}">
                <a16:creationId xmlns:a16="http://schemas.microsoft.com/office/drawing/2014/main" id="{56D350B2-969C-977F-4C16-C4F771074D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3" t="90075" r="39268" b="3395"/>
          <a:stretch/>
        </p:blipFill>
        <p:spPr>
          <a:xfrm>
            <a:off x="2181473" y="9398590"/>
            <a:ext cx="1134662" cy="430389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9743E3D-B8E5-AD4E-69B1-F06F042D0777}"/>
              </a:ext>
            </a:extLst>
          </p:cNvPr>
          <p:cNvGrpSpPr/>
          <p:nvPr/>
        </p:nvGrpSpPr>
        <p:grpSpPr>
          <a:xfrm>
            <a:off x="157001" y="125093"/>
            <a:ext cx="6581770" cy="3157823"/>
            <a:chOff x="169880" y="202367"/>
            <a:chExt cx="6581770" cy="3157823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B71107DA-0034-AFFB-7555-AD78902D421F}"/>
                </a:ext>
              </a:extLst>
            </p:cNvPr>
            <p:cNvSpPr/>
            <p:nvPr/>
          </p:nvSpPr>
          <p:spPr>
            <a:xfrm>
              <a:off x="212550" y="202367"/>
              <a:ext cx="6480000" cy="711659"/>
            </a:xfrm>
            <a:prstGeom prst="rect">
              <a:avLst/>
            </a:prstGeom>
            <a:solidFill>
              <a:srgbClr val="DB4D6D"/>
            </a:solidFill>
            <a:ln w="28575">
              <a:solidFill>
                <a:srgbClr val="DB4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4000" tIns="72000" rIns="108000" rtlCol="0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4153A9CF-DCB4-AF7F-E1E2-7EB07C7230BC}"/>
                </a:ext>
              </a:extLst>
            </p:cNvPr>
            <p:cNvSpPr/>
            <p:nvPr/>
          </p:nvSpPr>
          <p:spPr>
            <a:xfrm>
              <a:off x="329928" y="347847"/>
              <a:ext cx="431244" cy="4312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004588E-9690-D6BC-DEF0-02512327306B}"/>
                </a:ext>
              </a:extLst>
            </p:cNvPr>
            <p:cNvSpPr txBox="1"/>
            <p:nvPr/>
          </p:nvSpPr>
          <p:spPr>
            <a:xfrm flipH="1">
              <a:off x="256974" y="231229"/>
              <a:ext cx="631152" cy="655067"/>
            </a:xfrm>
            <a:prstGeom prst="rect">
              <a:avLst/>
            </a:prstGeom>
            <a:noFill/>
          </p:spPr>
          <p:txBody>
            <a:bodyPr wrap="square" lIns="108000" tIns="72000" rIns="108000" bIns="5400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DB4D6D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！</a:t>
              </a:r>
              <a:endPara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EB9BB2C-9797-F49F-B280-834874DB081A}"/>
                </a:ext>
              </a:extLst>
            </p:cNvPr>
            <p:cNvSpPr txBox="1"/>
            <p:nvPr/>
          </p:nvSpPr>
          <p:spPr>
            <a:xfrm>
              <a:off x="773872" y="211704"/>
              <a:ext cx="5450311" cy="673855"/>
            </a:xfrm>
            <a:prstGeom prst="rect">
              <a:avLst/>
            </a:prstGeom>
            <a:noFill/>
          </p:spPr>
          <p:txBody>
            <a:bodyPr wrap="none" lIns="108000" tIns="72000" rIns="108000" bIns="5400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マイナンバーカードを保険証として利用するための</a:t>
              </a:r>
              <a:br>
                <a:rPr kumimoji="1" lang="en-US" altLang="ja-JP" sz="1600" b="1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</a:br>
              <a:r>
                <a:rPr kumimoji="1" lang="ja-JP" altLang="en-US" sz="1600" b="1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登録がまだの方は、以下２つの準備をお願いします。</a:t>
              </a:r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E4046B5F-0896-276C-36DD-980A913C5F9B}"/>
                </a:ext>
              </a:extLst>
            </p:cNvPr>
            <p:cNvSpPr/>
            <p:nvPr/>
          </p:nvSpPr>
          <p:spPr>
            <a:xfrm>
              <a:off x="226518" y="1059171"/>
              <a:ext cx="3134392" cy="2289562"/>
            </a:xfrm>
            <a:prstGeom prst="roundRect">
              <a:avLst>
                <a:gd name="adj" fmla="val 7652"/>
              </a:avLst>
            </a:prstGeom>
            <a:solidFill>
              <a:srgbClr val="FED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EA8D0B4F-8D53-713A-F6DA-2811B9402EDA}"/>
                </a:ext>
              </a:extLst>
            </p:cNvPr>
            <p:cNvSpPr/>
            <p:nvPr/>
          </p:nvSpPr>
          <p:spPr>
            <a:xfrm>
              <a:off x="380194" y="1689956"/>
              <a:ext cx="3096000" cy="13860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■</a:t>
              </a:r>
              <a:r>
                <a:rPr kumimoji="1" lang="ja-JP" altLang="en-US" sz="1200" b="1" i="0" u="none" strike="noStrike" kern="1200" cap="none" spc="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申請方法は選択可能です</a:t>
              </a:r>
              <a:endParaRPr kumimoji="1" lang="en-US" altLang="ja-JP" sz="12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228600" marR="0" lvl="0" indent="-22860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ea"/>
                <a:buAutoNum type="circleNumDbPlain"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オンライン申請</a:t>
              </a:r>
              <a:b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</a:b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(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パソコン・スマートフォンから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)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ea"/>
                <a:buAutoNum type="circleNumDbPlain"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郵便による申請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228600" marR="0" lvl="0" indent="-22860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ea"/>
                <a:buAutoNum type="circleNumDbPlain"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まちなかの</a:t>
              </a:r>
              <a:b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</a:b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証明写真機からの申請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29B0F012-FAFD-C152-A57D-827F586A6937}"/>
                </a:ext>
              </a:extLst>
            </p:cNvPr>
            <p:cNvSpPr txBox="1"/>
            <p:nvPr/>
          </p:nvSpPr>
          <p:spPr>
            <a:xfrm>
              <a:off x="169880" y="1210987"/>
              <a:ext cx="3249677" cy="342674"/>
            </a:xfrm>
            <a:prstGeom prst="rect">
              <a:avLst/>
            </a:prstGeom>
            <a:noFill/>
          </p:spPr>
          <p:txBody>
            <a:bodyPr wrap="square" lIns="108000" tIns="72000" rIns="108000" bIns="5400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マイナンバーカードを申請</a:t>
              </a:r>
            </a:p>
          </p:txBody>
        </p:sp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549A68C3-5A3D-FFDC-86A4-1830A9D4CCCE}"/>
                </a:ext>
              </a:extLst>
            </p:cNvPr>
            <p:cNvSpPr/>
            <p:nvPr/>
          </p:nvSpPr>
          <p:spPr>
            <a:xfrm rot="20720421">
              <a:off x="188322" y="1059859"/>
              <a:ext cx="736422" cy="240463"/>
            </a:xfrm>
            <a:prstGeom prst="roundRect">
              <a:avLst/>
            </a:prstGeom>
            <a:solidFill>
              <a:srgbClr val="DB4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STEP1.</a:t>
              </a:r>
              <a:endPara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AF30D45-DD27-6179-164D-6DA0CB50D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39561" y="2619354"/>
              <a:ext cx="773823" cy="488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9233CC05-B2A3-1072-2C17-97C07F3143E5}"/>
                </a:ext>
              </a:extLst>
            </p:cNvPr>
            <p:cNvSpPr/>
            <p:nvPr/>
          </p:nvSpPr>
          <p:spPr>
            <a:xfrm>
              <a:off x="3514586" y="1046698"/>
              <a:ext cx="3173652" cy="2302035"/>
            </a:xfrm>
            <a:prstGeom prst="roundRect">
              <a:avLst>
                <a:gd name="adj" fmla="val 7652"/>
              </a:avLst>
            </a:prstGeom>
            <a:solidFill>
              <a:srgbClr val="FED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69D378F-6F08-4A9F-E91D-F0DF7E4C0F78}"/>
                </a:ext>
              </a:extLst>
            </p:cNvPr>
            <p:cNvSpPr/>
            <p:nvPr/>
          </p:nvSpPr>
          <p:spPr>
            <a:xfrm>
              <a:off x="3592238" y="1689956"/>
              <a:ext cx="3096000" cy="13860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■</a:t>
              </a:r>
              <a:r>
                <a:rPr kumimoji="1" lang="ja-JP" altLang="en-US" sz="1200" b="1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利用登録の方法</a:t>
              </a:r>
              <a:endParaRPr kumimoji="1" lang="en-US" altLang="ja-JP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228600" indent="-228600">
                <a:lnSpc>
                  <a:spcPct val="110000"/>
                </a:lnSpc>
                <a:buFont typeface="+mj-ea"/>
                <a:buAutoNum type="circleNumDbPlain"/>
                <a:defRPr/>
              </a:pPr>
              <a:r>
                <a:rPr kumimoji="1" lang="ja-JP" altLang="en-US" sz="1200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医療機関・薬局の受付</a:t>
              </a:r>
              <a:br>
                <a:rPr kumimoji="1" lang="en-US" altLang="ja-JP" sz="1200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</a:br>
              <a:r>
                <a:rPr kumimoji="1" lang="ja-JP" altLang="en-US" sz="1200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（カードリーダー）で行う</a:t>
              </a:r>
              <a:endParaRPr kumimoji="1" lang="ja-JP" altLang="en-US" sz="1200" dirty="0">
                <a:solidFill>
                  <a:srgbClr val="00B0F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marL="228600" lvl="0" indent="-228600">
                <a:lnSpc>
                  <a:spcPct val="110000"/>
                </a:lnSpc>
                <a:buFont typeface="+mj-ea"/>
                <a:buAutoNum type="circleNumDbPlain"/>
                <a:defRPr/>
              </a:pPr>
              <a:r>
                <a:rPr kumimoji="1" lang="ja-JP" altLang="en-US" sz="1200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「マイナポータル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」から行う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228600" marR="0" lvl="0" indent="-22860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ea"/>
                <a:buAutoNum type="circleNumDbPlain"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セブン銀行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ATM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から行う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2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6A35BEAD-A180-6E78-212E-67EA7762A020}"/>
                </a:ext>
              </a:extLst>
            </p:cNvPr>
            <p:cNvSpPr txBox="1"/>
            <p:nvPr/>
          </p:nvSpPr>
          <p:spPr>
            <a:xfrm>
              <a:off x="3501973" y="1103265"/>
              <a:ext cx="3249677" cy="558118"/>
            </a:xfrm>
            <a:prstGeom prst="rect">
              <a:avLst/>
            </a:prstGeom>
            <a:noFill/>
          </p:spPr>
          <p:txBody>
            <a:bodyPr wrap="square" lIns="108000" tIns="72000" rIns="108000" bIns="54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マイナンバーカードを</a:t>
              </a:r>
              <a:br>
                <a:rPr kumimoji="1" lang="en-US" altLang="ja-JP" sz="1400" b="1" i="0" u="none" strike="noStrike" kern="120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</a:br>
              <a:r>
                <a:rPr kumimoji="1" lang="ja-JP" altLang="en-US" sz="1400" b="1" i="0" u="none" strike="noStrike" kern="120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保険証として登録</a:t>
              </a:r>
            </a:p>
          </p:txBody>
        </p:sp>
        <p:pic>
          <p:nvPicPr>
            <p:cNvPr id="27" name="Picture 54">
              <a:extLst>
                <a:ext uri="{FF2B5EF4-FFF2-40B4-BE49-F238E27FC236}">
                  <a16:creationId xmlns:a16="http://schemas.microsoft.com/office/drawing/2014/main" id="{FD6EE72A-E2CC-A9A5-CBCA-ED6E78F6E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4" b="93950" l="9818" r="92000">
                          <a14:foregroundMark x1="56727" y1="53381" x2="56727" y2="53381"/>
                          <a14:foregroundMark x1="44727" y1="47331" x2="44727" y2="47331"/>
                          <a14:foregroundMark x1="35636" y1="39858" x2="35636" y2="39858"/>
                          <a14:foregroundMark x1="35636" y1="39858" x2="35636" y2="39858"/>
                          <a14:foregroundMark x1="26545" y1="49466" x2="26545" y2="49466"/>
                          <a14:foregroundMark x1="26545" y1="49466" x2="26545" y2="49466"/>
                          <a14:foregroundMark x1="25455" y1="49822" x2="25455" y2="49822"/>
                          <a14:foregroundMark x1="25455" y1="50534" x2="25455" y2="50534"/>
                          <a14:foregroundMark x1="31273" y1="53381" x2="31273" y2="53381"/>
                          <a14:foregroundMark x1="31273" y1="53381" x2="21091" y2="52313"/>
                          <a14:foregroundMark x1="19636" y1="49110" x2="19636" y2="49110"/>
                          <a14:foregroundMark x1="37091" y1="42705" x2="37091" y2="42705"/>
                          <a14:foregroundMark x1="35636" y1="40569" x2="60000" y2="47331"/>
                          <a14:foregroundMark x1="60727" y1="44840" x2="48364" y2="71174"/>
                          <a14:foregroundMark x1="48364" y1="71174" x2="26545" y2="60854"/>
                          <a14:foregroundMark x1="25818" y1="59431" x2="25818" y2="59431"/>
                          <a14:foregroundMark x1="23636" y1="59786" x2="23636" y2="59786"/>
                          <a14:foregroundMark x1="29818" y1="66192" x2="38545" y2="69039"/>
                          <a14:foregroundMark x1="37455" y1="78648" x2="37455" y2="78648"/>
                          <a14:foregroundMark x1="37455" y1="89680" x2="37455" y2="89680"/>
                          <a14:foregroundMark x1="38182" y1="90391" x2="38182" y2="90391"/>
                          <a14:foregroundMark x1="44000" y1="77224" x2="44000" y2="77224"/>
                          <a14:foregroundMark x1="54909" y1="77936" x2="36000" y2="87544"/>
                          <a14:foregroundMark x1="52000" y1="83630" x2="60000" y2="74733"/>
                          <a14:foregroundMark x1="62909" y1="72954" x2="53455" y2="65480"/>
                          <a14:foregroundMark x1="67636" y1="66548" x2="67636" y2="66548"/>
                          <a14:foregroundMark x1="67636" y1="66548" x2="67636" y2="66548"/>
                          <a14:foregroundMark x1="64727" y1="58007" x2="64727" y2="58007"/>
                          <a14:foregroundMark x1="64727" y1="58007" x2="64727" y2="58007"/>
                          <a14:foregroundMark x1="64727" y1="58007" x2="64727" y2="58007"/>
                          <a14:foregroundMark x1="60000" y1="53025" x2="60000" y2="53025"/>
                          <a14:foregroundMark x1="60000" y1="53025" x2="60000" y2="53025"/>
                          <a14:foregroundMark x1="60000" y1="53025" x2="60000" y2="53025"/>
                          <a14:foregroundMark x1="60000" y1="48043" x2="60000" y2="48043"/>
                          <a14:foregroundMark x1="60000" y1="48043" x2="60000" y2="48043"/>
                          <a14:foregroundMark x1="60000" y1="48043" x2="60000" y2="48043"/>
                          <a14:foregroundMark x1="60000" y1="48043" x2="60000" y2="48043"/>
                          <a14:foregroundMark x1="61091" y1="13523" x2="61091" y2="13523"/>
                          <a14:foregroundMark x1="61091" y1="13523" x2="61091" y2="13523"/>
                          <a14:foregroundMark x1="61091" y1="13523" x2="61091" y2="13523"/>
                          <a14:foregroundMark x1="60727" y1="13523" x2="60727" y2="13523"/>
                          <a14:foregroundMark x1="60727" y1="13523" x2="60727" y2="13523"/>
                          <a14:foregroundMark x1="60727" y1="13523" x2="49091" y2="18861"/>
                          <a14:foregroundMark x1="56364" y1="21352" x2="58909" y2="37367"/>
                          <a14:foregroundMark x1="40000" y1="22420" x2="39636" y2="12100"/>
                          <a14:foregroundMark x1="35636" y1="23488" x2="35636" y2="23488"/>
                          <a14:foregroundMark x1="34182" y1="43772" x2="27636" y2="56940"/>
                          <a14:foregroundMark x1="36364" y1="49110" x2="38909" y2="61210"/>
                          <a14:foregroundMark x1="53091" y1="62633" x2="63273" y2="48754"/>
                          <a14:foregroundMark x1="66182" y1="80427" x2="66182" y2="80427"/>
                          <a14:foregroundMark x1="66182" y1="80071" x2="66182" y2="80071"/>
                          <a14:foregroundMark x1="85818" y1="60498" x2="85818" y2="60498"/>
                          <a14:foregroundMark x1="92000" y1="57295" x2="92000" y2="57295"/>
                          <a14:foregroundMark x1="92000" y1="59786" x2="92000" y2="59786"/>
                          <a14:foregroundMark x1="90909" y1="93950" x2="90909" y2="93950"/>
                          <a14:foregroundMark x1="90909" y1="93950" x2="90909" y2="93950"/>
                          <a14:foregroundMark x1="61091" y1="90391" x2="61091" y2="90391"/>
                          <a14:foregroundMark x1="43636" y1="68327" x2="43636" y2="68327"/>
                          <a14:foregroundMark x1="16000" y1="62633" x2="16000" y2="62633"/>
                          <a14:foregroundMark x1="45455" y1="34520" x2="45455" y2="34520"/>
                          <a14:foregroundMark x1="56364" y1="31317" x2="56364" y2="313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1851" y="2790020"/>
              <a:ext cx="543835" cy="540064"/>
            </a:xfrm>
            <a:prstGeom prst="rect">
              <a:avLst/>
            </a:prstGeom>
          </p:spPr>
        </p:pic>
        <p:pic>
          <p:nvPicPr>
            <p:cNvPr id="28" name="図 6" descr="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AB00951D-F0F1-5B96-3007-0D6FD7DE9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8112" y="2852361"/>
              <a:ext cx="717753" cy="507829"/>
            </a:xfrm>
            <a:prstGeom prst="rect">
              <a:avLst/>
            </a:prstGeom>
          </p:spPr>
        </p:pic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A732258B-310B-EFA9-10B6-958E0796FB99}"/>
                </a:ext>
              </a:extLst>
            </p:cNvPr>
            <p:cNvSpPr/>
            <p:nvPr/>
          </p:nvSpPr>
          <p:spPr>
            <a:xfrm rot="20720421">
              <a:off x="3426739" y="1059859"/>
              <a:ext cx="736422" cy="240463"/>
            </a:xfrm>
            <a:prstGeom prst="roundRect">
              <a:avLst/>
            </a:prstGeom>
            <a:solidFill>
              <a:srgbClr val="DB4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STEP2.</a:t>
              </a:r>
              <a:endPara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30" name="図 29" descr="冷蔵庫の前に立っている&#10;&#10;中程度の精度で自動的に生成された説明">
            <a:extLst>
              <a:ext uri="{FF2B5EF4-FFF2-40B4-BE49-F238E27FC236}">
                <a16:creationId xmlns:a16="http://schemas.microsoft.com/office/drawing/2014/main" id="{E46308A8-049F-71F7-427F-FA05D306C1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00" b="94933" l="10000" r="90000">
                        <a14:foregroundMark x1="39800" y1="9800" x2="63400" y2="10467"/>
                        <a14:foregroundMark x1="42900" y1="35800" x2="58700" y2="40533"/>
                        <a14:foregroundMark x1="58700" y1="40533" x2="59700" y2="40533"/>
                        <a14:foregroundMark x1="35700" y1="8800" x2="35700" y2="14867"/>
                        <a14:foregroundMark x1="38200" y1="7133" x2="61900" y2="6200"/>
                        <a14:foregroundMark x1="31300" y1="49200" x2="32400" y2="54267"/>
                        <a14:foregroundMark x1="32400" y1="54267" x2="32900" y2="54467"/>
                        <a14:foregroundMark x1="67900" y1="48733" x2="68000" y2="53200"/>
                        <a14:foregroundMark x1="34900" y1="90867" x2="40500" y2="95400"/>
                        <a14:foregroundMark x1="40500" y1="95400" x2="56100" y2="95067"/>
                        <a14:foregroundMark x1="56100" y1="95067" x2="47800" y2="89867"/>
                        <a14:foregroundMark x1="47800" y1="89867" x2="38800" y2="91133"/>
                        <a14:foregroundMark x1="34000" y1="95133" x2="57600" y2="94933"/>
                        <a14:foregroundMark x1="57600" y1="94933" x2="64500" y2="9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52" y="1805743"/>
            <a:ext cx="949141" cy="1423712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3BC87CF-0DB0-0EF6-4A2D-48C953DFC27E}"/>
              </a:ext>
            </a:extLst>
          </p:cNvPr>
          <p:cNvSpPr/>
          <p:nvPr/>
        </p:nvSpPr>
        <p:spPr>
          <a:xfrm>
            <a:off x="3541866" y="9451344"/>
            <a:ext cx="1446701" cy="4093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熱海市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25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8d96d7-281f-42f1-b553-97e32591f60d" xsi:nil="true"/>
    <lcf76f155ced4ddcb4097134ff3c332f xmlns="310994e4-377e-48dc-a49a-5e94ef1552a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DE10FB3EDC744AB24F23601EEAA072" ma:contentTypeVersion="11" ma:contentTypeDescription="Create a new document." ma:contentTypeScope="" ma:versionID="81159231c7ba3ab6316c1fcd95b759f1">
  <xsd:schema xmlns:xsd="http://www.w3.org/2001/XMLSchema" xmlns:xs="http://www.w3.org/2001/XMLSchema" xmlns:p="http://schemas.microsoft.com/office/2006/metadata/properties" xmlns:ns2="310994e4-377e-48dc-a49a-5e94ef1552a5" xmlns:ns3="918d96d7-281f-42f1-b553-97e32591f60d" targetNamespace="http://schemas.microsoft.com/office/2006/metadata/properties" ma:root="true" ma:fieldsID="428489ad3ada96896523c0f5a141255c" ns2:_="" ns3:_="">
    <xsd:import namespace="310994e4-377e-48dc-a49a-5e94ef1552a5"/>
    <xsd:import namespace="918d96d7-281f-42f1-b553-97e32591f6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994e4-377e-48dc-a49a-5e94ef155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d96d7-281f-42f1-b553-97e32591f60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0ecb1a5-1a82-45f8-bdfb-b4f8b007e29f}" ma:internalName="TaxCatchAll" ma:showField="CatchAllData" ma:web="918d96d7-281f-42f1-b553-97e32591f6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883610-AA91-4912-B41B-C47C500E19CE}">
  <ds:schemaRefs>
    <ds:schemaRef ds:uri="http://schemas.openxmlformats.org/package/2006/metadata/core-properties"/>
    <ds:schemaRef ds:uri="http://purl.org/dc/terms/"/>
    <ds:schemaRef ds:uri="918d96d7-281f-42f1-b553-97e32591f60d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310994e4-377e-48dc-a49a-5e94ef155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3796FAF-97D2-4B1E-B9AC-69F46B3AA4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26B100-3457-4C4A-8686-F547E50017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0994e4-377e-48dc-a49a-5e94ef1552a5"/>
    <ds:schemaRef ds:uri="918d96d7-281f-42f1-b553-97e32591f6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947</TotalTime>
  <Words>339</Words>
  <Application>Microsoft Office PowerPoint</Application>
  <PresentationFormat>A4 210 x 297 mm</PresentationFormat>
  <Paragraphs>33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BIZ UDPゴシック</vt:lpstr>
      <vt:lpstr>BIZ UDゴシック</vt:lpstr>
      <vt:lpstr>Meiryo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マイナンバーカードを使うメリット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森松 諄望(morimatsu-atsumi.6f4)</dc:creator>
  <cp:lastModifiedBy>小川 朋宏</cp:lastModifiedBy>
  <cp:revision>14</cp:revision>
  <cp:lastPrinted>2024-05-02T06:59:03Z</cp:lastPrinted>
  <dcterms:created xsi:type="dcterms:W3CDTF">2024-04-02T10:03:03Z</dcterms:created>
  <dcterms:modified xsi:type="dcterms:W3CDTF">2024-05-02T07:02:29Z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0x01010018DE10FB3EDC744AB24F23601EEAA072</vt:lpwstr>
  </property>
</Properties>
</file>